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78794-B0A1-1820-E9EF-1FFF0DA9A725}" v="55" dt="2021-01-29T10:14:12.023"/>
    <p1510:client id="{43175946-21DE-C6D8-CB85-9D473EA2DA8C}" v="217" dt="2021-01-28T15:58:00.077"/>
    <p1510:client id="{72E2FEA1-4823-499A-8CB8-C6D57012C478}" v="198" dt="2021-01-27T18:26:31.933"/>
    <p1510:client id="{F8AC273F-3859-4F0E-A46E-759D61970FD1}" v="4" dt="2021-01-29T18:36:31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a Matoušková" userId="S::nela.matouskova@zsmasovice.cz::10fac534-308c-43f7-95ba-2da0f6c657b7" providerId="AD" clId="Web-{20F78794-B0A1-1820-E9EF-1FFF0DA9A725}"/>
    <pc:docChg chg="modSld">
      <pc:chgData name="Nela Matoušková" userId="S::nela.matouskova@zsmasovice.cz::10fac534-308c-43f7-95ba-2da0f6c657b7" providerId="AD" clId="Web-{20F78794-B0A1-1820-E9EF-1FFF0DA9A725}" dt="2021-01-29T10:14:12.023" v="24" actId="20577"/>
      <pc:docMkLst>
        <pc:docMk/>
      </pc:docMkLst>
      <pc:sldChg chg="modSp">
        <pc:chgData name="Nela Matoušková" userId="S::nela.matouskova@zsmasovice.cz::10fac534-308c-43f7-95ba-2da0f6c657b7" providerId="AD" clId="Web-{20F78794-B0A1-1820-E9EF-1FFF0DA9A725}" dt="2021-01-29T10:12:25.349" v="6" actId="20577"/>
        <pc:sldMkLst>
          <pc:docMk/>
          <pc:sldMk cId="4002606509" sldId="257"/>
        </pc:sldMkLst>
        <pc:spChg chg="mod">
          <ac:chgData name="Nela Matoušková" userId="S::nela.matouskova@zsmasovice.cz::10fac534-308c-43f7-95ba-2da0f6c657b7" providerId="AD" clId="Web-{20F78794-B0A1-1820-E9EF-1FFF0DA9A725}" dt="2021-01-29T10:12:25.349" v="6" actId="20577"/>
          <ac:spMkLst>
            <pc:docMk/>
            <pc:sldMk cId="4002606509" sldId="257"/>
            <ac:spMk id="2" creationId="{3415A73A-30A0-4748-92A3-49BAE934F6F7}"/>
          </ac:spMkLst>
        </pc:spChg>
        <pc:spChg chg="mod">
          <ac:chgData name="Nela Matoušková" userId="S::nela.matouskova@zsmasovice.cz::10fac534-308c-43f7-95ba-2da0f6c657b7" providerId="AD" clId="Web-{20F78794-B0A1-1820-E9EF-1FFF0DA9A725}" dt="2021-01-29T10:12:22.537" v="5" actId="20577"/>
          <ac:spMkLst>
            <pc:docMk/>
            <pc:sldMk cId="4002606509" sldId="257"/>
            <ac:spMk id="3" creationId="{014FB81C-250D-42F2-A05A-CCB25E78E2C1}"/>
          </ac:spMkLst>
        </pc:spChg>
      </pc:sldChg>
      <pc:sldChg chg="modSp">
        <pc:chgData name="Nela Matoušková" userId="S::nela.matouskova@zsmasovice.cz::10fac534-308c-43f7-95ba-2da0f6c657b7" providerId="AD" clId="Web-{20F78794-B0A1-1820-E9EF-1FFF0DA9A725}" dt="2021-01-29T10:12:37.084" v="8" actId="20577"/>
        <pc:sldMkLst>
          <pc:docMk/>
          <pc:sldMk cId="97821734" sldId="258"/>
        </pc:sldMkLst>
        <pc:spChg chg="mod">
          <ac:chgData name="Nela Matoušková" userId="S::nela.matouskova@zsmasovice.cz::10fac534-308c-43f7-95ba-2da0f6c657b7" providerId="AD" clId="Web-{20F78794-B0A1-1820-E9EF-1FFF0DA9A725}" dt="2021-01-29T10:12:31.052" v="7" actId="20577"/>
          <ac:spMkLst>
            <pc:docMk/>
            <pc:sldMk cId="97821734" sldId="258"/>
            <ac:spMk id="2" creationId="{149F2C51-71F9-4179-AE59-AB02F7A68B5D}"/>
          </ac:spMkLst>
        </pc:spChg>
        <pc:spChg chg="mod">
          <ac:chgData name="Nela Matoušková" userId="S::nela.matouskova@zsmasovice.cz::10fac534-308c-43f7-95ba-2da0f6c657b7" providerId="AD" clId="Web-{20F78794-B0A1-1820-E9EF-1FFF0DA9A725}" dt="2021-01-29T10:12:37.084" v="8" actId="20577"/>
          <ac:spMkLst>
            <pc:docMk/>
            <pc:sldMk cId="97821734" sldId="258"/>
            <ac:spMk id="3" creationId="{B0CA4C33-FADF-48EC-A774-2941473858DF}"/>
          </ac:spMkLst>
        </pc:spChg>
      </pc:sldChg>
      <pc:sldChg chg="modSp">
        <pc:chgData name="Nela Matoušková" userId="S::nela.matouskova@zsmasovice.cz::10fac534-308c-43f7-95ba-2da0f6c657b7" providerId="AD" clId="Web-{20F78794-B0A1-1820-E9EF-1FFF0DA9A725}" dt="2021-01-29T10:13:01.803" v="10" actId="20577"/>
        <pc:sldMkLst>
          <pc:docMk/>
          <pc:sldMk cId="2465620187" sldId="259"/>
        </pc:sldMkLst>
        <pc:spChg chg="mod">
          <ac:chgData name="Nela Matoušková" userId="S::nela.matouskova@zsmasovice.cz::10fac534-308c-43f7-95ba-2da0f6c657b7" providerId="AD" clId="Web-{20F78794-B0A1-1820-E9EF-1FFF0DA9A725}" dt="2021-01-29T10:13:01.803" v="10" actId="20577"/>
          <ac:spMkLst>
            <pc:docMk/>
            <pc:sldMk cId="2465620187" sldId="259"/>
            <ac:spMk id="2" creationId="{BF71BC62-EA11-47A0-8848-852BE52A9A84}"/>
          </ac:spMkLst>
        </pc:spChg>
      </pc:sldChg>
      <pc:sldChg chg="modSp">
        <pc:chgData name="Nela Matoušková" userId="S::nela.matouskova@zsmasovice.cz::10fac534-308c-43f7-95ba-2da0f6c657b7" providerId="AD" clId="Web-{20F78794-B0A1-1820-E9EF-1FFF0DA9A725}" dt="2021-01-29T10:14:12.023" v="24" actId="20577"/>
        <pc:sldMkLst>
          <pc:docMk/>
          <pc:sldMk cId="1339448133" sldId="260"/>
        </pc:sldMkLst>
        <pc:spChg chg="mod">
          <ac:chgData name="Nela Matoušková" userId="S::nela.matouskova@zsmasovice.cz::10fac534-308c-43f7-95ba-2da0f6c657b7" providerId="AD" clId="Web-{20F78794-B0A1-1820-E9EF-1FFF0DA9A725}" dt="2021-01-29T10:13:19.178" v="15" actId="20577"/>
          <ac:spMkLst>
            <pc:docMk/>
            <pc:sldMk cId="1339448133" sldId="260"/>
            <ac:spMk id="2" creationId="{04EA297F-82D4-4024-A7A8-8775A773BF44}"/>
          </ac:spMkLst>
        </pc:spChg>
        <pc:spChg chg="mod">
          <ac:chgData name="Nela Matoušková" userId="S::nela.matouskova@zsmasovice.cz::10fac534-308c-43f7-95ba-2da0f6c657b7" providerId="AD" clId="Web-{20F78794-B0A1-1820-E9EF-1FFF0DA9A725}" dt="2021-01-29T10:14:12.023" v="24" actId="20577"/>
          <ac:spMkLst>
            <pc:docMk/>
            <pc:sldMk cId="1339448133" sldId="260"/>
            <ac:spMk id="3" creationId="{343AFBE9-CDE5-4830-83A6-1C80F0EF964B}"/>
          </ac:spMkLst>
        </pc:spChg>
        <pc:picChg chg="mod">
          <ac:chgData name="Nela Matoušková" userId="S::nela.matouskova@zsmasovice.cz::10fac534-308c-43f7-95ba-2da0f6c657b7" providerId="AD" clId="Web-{20F78794-B0A1-1820-E9EF-1FFF0DA9A725}" dt="2021-01-29T10:13:09.475" v="14" actId="1076"/>
          <ac:picMkLst>
            <pc:docMk/>
            <pc:sldMk cId="1339448133" sldId="260"/>
            <ac:picMk id="5" creationId="{5A6EEE49-F5C6-4572-B157-4D53EF7BCC0C}"/>
          </ac:picMkLst>
        </pc:picChg>
      </pc:sldChg>
    </pc:docChg>
  </pc:docChgLst>
  <pc:docChgLst>
    <pc:chgData name="Nela Matoušková" userId="S::nela.matouskova@zsmasovice.cz::10fac534-308c-43f7-95ba-2da0f6c657b7" providerId="AD" clId="Web-{43175946-21DE-C6D8-CB85-9D473EA2DA8C}"/>
    <pc:docChg chg="addSld delSld modSld">
      <pc:chgData name="Nela Matoušková" userId="S::nela.matouskova@zsmasovice.cz::10fac534-308c-43f7-95ba-2da0f6c657b7" providerId="AD" clId="Web-{43175946-21DE-C6D8-CB85-9D473EA2DA8C}" dt="2021-01-28T15:58:00.077" v="107" actId="20577"/>
      <pc:docMkLst>
        <pc:docMk/>
      </pc:docMkLst>
      <pc:sldChg chg="modSp">
        <pc:chgData name="Nela Matoušková" userId="S::nela.matouskova@zsmasovice.cz::10fac534-308c-43f7-95ba-2da0f6c657b7" providerId="AD" clId="Web-{43175946-21DE-C6D8-CB85-9D473EA2DA8C}" dt="2021-01-28T15:58:00.077" v="107" actId="20577"/>
        <pc:sldMkLst>
          <pc:docMk/>
          <pc:sldMk cId="553726541" sldId="256"/>
        </pc:sldMkLst>
        <pc:spChg chg="mod">
          <ac:chgData name="Nela Matoušková" userId="S::nela.matouskova@zsmasovice.cz::10fac534-308c-43f7-95ba-2da0f6c657b7" providerId="AD" clId="Web-{43175946-21DE-C6D8-CB85-9D473EA2DA8C}" dt="2021-01-28T15:57:49.921" v="105" actId="20577"/>
          <ac:spMkLst>
            <pc:docMk/>
            <pc:sldMk cId="553726541" sldId="256"/>
            <ac:spMk id="2" creationId="{9FB28281-3783-403A-B1AB-0182A003DFE3}"/>
          </ac:spMkLst>
        </pc:spChg>
        <pc:spChg chg="mod">
          <ac:chgData name="Nela Matoušková" userId="S::nela.matouskova@zsmasovice.cz::10fac534-308c-43f7-95ba-2da0f6c657b7" providerId="AD" clId="Web-{43175946-21DE-C6D8-CB85-9D473EA2DA8C}" dt="2021-01-28T15:58:00.077" v="107" actId="20577"/>
          <ac:spMkLst>
            <pc:docMk/>
            <pc:sldMk cId="553726541" sldId="256"/>
            <ac:spMk id="3" creationId="{C4542EAC-8BF3-4BFD-9891-145BC49409C2}"/>
          </ac:spMkLst>
        </pc:spChg>
      </pc:sldChg>
      <pc:sldChg chg="modSp">
        <pc:chgData name="Nela Matoušková" userId="S::nela.matouskova@zsmasovice.cz::10fac534-308c-43f7-95ba-2da0f6c657b7" providerId="AD" clId="Web-{43175946-21DE-C6D8-CB85-9D473EA2DA8C}" dt="2021-01-28T12:39:20.428" v="89" actId="20577"/>
        <pc:sldMkLst>
          <pc:docMk/>
          <pc:sldMk cId="4002606509" sldId="257"/>
        </pc:sldMkLst>
        <pc:spChg chg="mod">
          <ac:chgData name="Nela Matoušková" userId="S::nela.matouskova@zsmasovice.cz::10fac534-308c-43f7-95ba-2da0f6c657b7" providerId="AD" clId="Web-{43175946-21DE-C6D8-CB85-9D473EA2DA8C}" dt="2021-01-28T12:39:20.428" v="89" actId="20577"/>
          <ac:spMkLst>
            <pc:docMk/>
            <pc:sldMk cId="4002606509" sldId="257"/>
            <ac:spMk id="2" creationId="{3415A73A-30A0-4748-92A3-49BAE934F6F7}"/>
          </ac:spMkLst>
        </pc:spChg>
        <pc:spChg chg="mod">
          <ac:chgData name="Nela Matoušková" userId="S::nela.matouskova@zsmasovice.cz::10fac534-308c-43f7-95ba-2da0f6c657b7" providerId="AD" clId="Web-{43175946-21DE-C6D8-CB85-9D473EA2DA8C}" dt="2021-01-28T12:38:01.783" v="88" actId="20577"/>
          <ac:spMkLst>
            <pc:docMk/>
            <pc:sldMk cId="4002606509" sldId="257"/>
            <ac:spMk id="3" creationId="{014FB81C-250D-42F2-A05A-CCB25E78E2C1}"/>
          </ac:spMkLst>
        </pc:spChg>
      </pc:sldChg>
      <pc:sldChg chg="modSp">
        <pc:chgData name="Nela Matoušková" userId="S::nela.matouskova@zsmasovice.cz::10fac534-308c-43f7-95ba-2da0f6c657b7" providerId="AD" clId="Web-{43175946-21DE-C6D8-CB85-9D473EA2DA8C}" dt="2021-01-28T12:36:59.200" v="74" actId="20577"/>
        <pc:sldMkLst>
          <pc:docMk/>
          <pc:sldMk cId="97821734" sldId="258"/>
        </pc:sldMkLst>
        <pc:spChg chg="mod">
          <ac:chgData name="Nela Matoušková" userId="S::nela.matouskova@zsmasovice.cz::10fac534-308c-43f7-95ba-2da0f6c657b7" providerId="AD" clId="Web-{43175946-21DE-C6D8-CB85-9D473EA2DA8C}" dt="2021-01-28T12:25:09.936" v="3" actId="20577"/>
          <ac:spMkLst>
            <pc:docMk/>
            <pc:sldMk cId="97821734" sldId="258"/>
            <ac:spMk id="2" creationId="{149F2C51-71F9-4179-AE59-AB02F7A68B5D}"/>
          </ac:spMkLst>
        </pc:spChg>
        <pc:spChg chg="mod">
          <ac:chgData name="Nela Matoušková" userId="S::nela.matouskova@zsmasovice.cz::10fac534-308c-43f7-95ba-2da0f6c657b7" providerId="AD" clId="Web-{43175946-21DE-C6D8-CB85-9D473EA2DA8C}" dt="2021-01-28T12:36:59.200" v="74" actId="20577"/>
          <ac:spMkLst>
            <pc:docMk/>
            <pc:sldMk cId="97821734" sldId="258"/>
            <ac:spMk id="3" creationId="{B0CA4C33-FADF-48EC-A774-2941473858DF}"/>
          </ac:spMkLst>
        </pc:spChg>
        <pc:picChg chg="mod">
          <ac:chgData name="Nela Matoušková" userId="S::nela.matouskova@zsmasovice.cz::10fac534-308c-43f7-95ba-2da0f6c657b7" providerId="AD" clId="Web-{43175946-21DE-C6D8-CB85-9D473EA2DA8C}" dt="2021-01-28T12:29:04.264" v="4"/>
          <ac:picMkLst>
            <pc:docMk/>
            <pc:sldMk cId="97821734" sldId="258"/>
            <ac:picMk id="5" creationId="{95AEA8EB-DC89-4D19-A2F7-688F12464383}"/>
          </ac:picMkLst>
        </pc:picChg>
      </pc:sldChg>
      <pc:sldChg chg="addSp delSp modSp mod setBg">
        <pc:chgData name="Nela Matoušková" userId="S::nela.matouskova@zsmasovice.cz::10fac534-308c-43f7-95ba-2da0f6c657b7" providerId="AD" clId="Web-{43175946-21DE-C6D8-CB85-9D473EA2DA8C}" dt="2021-01-28T12:32:47.747" v="40" actId="20577"/>
        <pc:sldMkLst>
          <pc:docMk/>
          <pc:sldMk cId="2465620187" sldId="259"/>
        </pc:sldMkLst>
        <pc:spChg chg="mod">
          <ac:chgData name="Nela Matoušková" userId="S::nela.matouskova@zsmasovice.cz::10fac534-308c-43f7-95ba-2da0f6c657b7" providerId="AD" clId="Web-{43175946-21DE-C6D8-CB85-9D473EA2DA8C}" dt="2021-01-28T12:32:47.747" v="40" actId="20577"/>
          <ac:spMkLst>
            <pc:docMk/>
            <pc:sldMk cId="2465620187" sldId="259"/>
            <ac:spMk id="2" creationId="{BF71BC62-EA11-47A0-8848-852BE52A9A84}"/>
          </ac:spMkLst>
        </pc:spChg>
        <pc:spChg chg="del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3" creationId="{CE15B614-CE46-4BF7-9BCF-7A57603206A2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9" creationId="{9B0F7D69-D93C-4C38-A23D-76E000D691CD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11" creationId="{8CD419D4-EA9D-42D9-BF62-B07F0B7B672B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13" creationId="{1C6FEC9B-9608-4181-A9E5-A1B80E72021C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15" creationId="{AB1564ED-F26F-451D-97D6-A6EC3E83FD55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17" creationId="{0CA184B6-3482-4F43-87F0-BC765DCFD8A8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19" creationId="{6C869923-8380-4244-9548-802C330638A0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21" creationId="{C06255F2-BC67-4DDE-B34E-AC4BA21838CC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23" creationId="{55169443-FCCD-4C0A-8C69-18CD3FA0968D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25" creationId="{E217F32C-75AA-4B97-ADFB-5E2C3C7ECBCF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2:02.509" v="29"/>
          <ac:spMkLst>
            <pc:docMk/>
            <pc:sldMk cId="2465620187" sldId="259"/>
            <ac:spMk id="27" creationId="{4D76AAEA-AF3A-4616-9F99-E9AA131A51F5}"/>
          </ac:spMkLst>
        </pc:spChg>
        <pc:picChg chg="add">
          <ac:chgData name="Nela Matoušková" userId="S::nela.matouskova@zsmasovice.cz::10fac534-308c-43f7-95ba-2da0f6c657b7" providerId="AD" clId="Web-{43175946-21DE-C6D8-CB85-9D473EA2DA8C}" dt="2021-01-28T12:32:02.509" v="29"/>
          <ac:picMkLst>
            <pc:docMk/>
            <pc:sldMk cId="2465620187" sldId="259"/>
            <ac:picMk id="5" creationId="{783D446B-8F8D-4A61-9247-0933F505DD93}"/>
          </ac:picMkLst>
        </pc:picChg>
      </pc:sldChg>
      <pc:sldChg chg="addSp modSp new mod setBg">
        <pc:chgData name="Nela Matoušková" userId="S::nela.matouskova@zsmasovice.cz::10fac534-308c-43f7-95ba-2da0f6c657b7" providerId="AD" clId="Web-{43175946-21DE-C6D8-CB85-9D473EA2DA8C}" dt="2021-01-28T12:35:29.867" v="59" actId="20577"/>
        <pc:sldMkLst>
          <pc:docMk/>
          <pc:sldMk cId="1339448133" sldId="260"/>
        </pc:sldMkLst>
        <pc:spChg chg="mod">
          <ac:chgData name="Nela Matoušková" userId="S::nela.matouskova@zsmasovice.cz::10fac534-308c-43f7-95ba-2da0f6c657b7" providerId="AD" clId="Web-{43175946-21DE-C6D8-CB85-9D473EA2DA8C}" dt="2021-01-28T12:35:29.867" v="59" actId="20577"/>
          <ac:spMkLst>
            <pc:docMk/>
            <pc:sldMk cId="1339448133" sldId="260"/>
            <ac:spMk id="2" creationId="{04EA297F-82D4-4024-A7A8-8775A773BF44}"/>
          </ac:spMkLst>
        </pc:spChg>
        <pc:spChg chg="mo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3" creationId="{343AFBE9-CDE5-4830-83A6-1C80F0EF964B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9" creationId="{9B0F7D69-D93C-4C38-A23D-76E000D691CD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11" creationId="{8CD419D4-EA9D-42D9-BF62-B07F0B7B672B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13" creationId="{1C6FEC9B-9608-4181-A9E5-A1B80E72021C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15" creationId="{AB1564ED-F26F-451D-97D6-A6EC3E83FD55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17" creationId="{0CA184B6-3482-4F43-87F0-BC765DCFD8A8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19" creationId="{6C869923-8380-4244-9548-802C330638A0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21" creationId="{C06255F2-BC67-4DDE-B34E-AC4BA21838CC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23" creationId="{55169443-FCCD-4C0A-8C69-18CD3FA0968D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25" creationId="{E217F32C-75AA-4B97-ADFB-5E2C3C7ECBCF}"/>
          </ac:spMkLst>
        </pc:spChg>
        <pc:spChg chg="add">
          <ac:chgData name="Nela Matoušková" userId="S::nela.matouskova@zsmasovice.cz::10fac534-308c-43f7-95ba-2da0f6c657b7" providerId="AD" clId="Web-{43175946-21DE-C6D8-CB85-9D473EA2DA8C}" dt="2021-01-28T12:33:30.656" v="42"/>
          <ac:spMkLst>
            <pc:docMk/>
            <pc:sldMk cId="1339448133" sldId="260"/>
            <ac:spMk id="27" creationId="{4D76AAEA-AF3A-4616-9F99-E9AA131A51F5}"/>
          </ac:spMkLst>
        </pc:spChg>
        <pc:picChg chg="add mod">
          <ac:chgData name="Nela Matoušková" userId="S::nela.matouskova@zsmasovice.cz::10fac534-308c-43f7-95ba-2da0f6c657b7" providerId="AD" clId="Web-{43175946-21DE-C6D8-CB85-9D473EA2DA8C}" dt="2021-01-28T12:33:52.267" v="43"/>
          <ac:picMkLst>
            <pc:docMk/>
            <pc:sldMk cId="1339448133" sldId="260"/>
            <ac:picMk id="5" creationId="{5A6EEE49-F5C6-4572-B157-4D53EF7BCC0C}"/>
          </ac:picMkLst>
        </pc:picChg>
      </pc:sldChg>
      <pc:sldChg chg="new del">
        <pc:chgData name="Nela Matoušková" userId="S::nela.matouskova@zsmasovice.cz::10fac534-308c-43f7-95ba-2da0f6c657b7" providerId="AD" clId="Web-{43175946-21DE-C6D8-CB85-9D473EA2DA8C}" dt="2021-01-28T15:56:53.842" v="103"/>
        <pc:sldMkLst>
          <pc:docMk/>
          <pc:sldMk cId="480954866" sldId="261"/>
        </pc:sldMkLst>
      </pc:sldChg>
      <pc:sldChg chg="new del">
        <pc:chgData name="Nela Matoušková" userId="S::nela.matouskova@zsmasovice.cz::10fac534-308c-43f7-95ba-2da0f6c657b7" providerId="AD" clId="Web-{43175946-21DE-C6D8-CB85-9D473EA2DA8C}" dt="2021-01-28T15:56:42.077" v="101"/>
        <pc:sldMkLst>
          <pc:docMk/>
          <pc:sldMk cId="3618643600" sldId="261"/>
        </pc:sldMkLst>
      </pc:sldChg>
    </pc:docChg>
  </pc:docChgLst>
  <pc:docChgLst>
    <pc:chgData name="Nela Matoušková" userId="S::nela.matouskova@zsmasovice.cz::10fac534-308c-43f7-95ba-2da0f6c657b7" providerId="AD" clId="Web-{F8AC273F-3859-4F0E-A46E-759D61970FD1}"/>
    <pc:docChg chg="modSld">
      <pc:chgData name="Nela Matoušková" userId="S::nela.matouskova@zsmasovice.cz::10fac534-308c-43f7-95ba-2da0f6c657b7" providerId="AD" clId="Web-{F8AC273F-3859-4F0E-A46E-759D61970FD1}" dt="2021-01-29T18:36:31.248" v="3" actId="14100"/>
      <pc:docMkLst>
        <pc:docMk/>
      </pc:docMkLst>
      <pc:sldChg chg="modSp">
        <pc:chgData name="Nela Matoušková" userId="S::nela.matouskova@zsmasovice.cz::10fac534-308c-43f7-95ba-2da0f6c657b7" providerId="AD" clId="Web-{F8AC273F-3859-4F0E-A46E-759D61970FD1}" dt="2021-01-29T18:36:31.248" v="3" actId="14100"/>
        <pc:sldMkLst>
          <pc:docMk/>
          <pc:sldMk cId="553726541" sldId="256"/>
        </pc:sldMkLst>
        <pc:picChg chg="mod">
          <ac:chgData name="Nela Matoušková" userId="S::nela.matouskova@zsmasovice.cz::10fac534-308c-43f7-95ba-2da0f6c657b7" providerId="AD" clId="Web-{F8AC273F-3859-4F0E-A46E-759D61970FD1}" dt="2021-01-29T18:36:31.248" v="3" actId="14100"/>
          <ac:picMkLst>
            <pc:docMk/>
            <pc:sldMk cId="553726541" sldId="256"/>
            <ac:picMk id="6" creationId="{CD45C945-0F17-47F9-A9E6-1E6045E559C8}"/>
          </ac:picMkLst>
        </pc:picChg>
      </pc:sldChg>
    </pc:docChg>
  </pc:docChgLst>
  <pc:docChgLst>
    <pc:chgData name="Nela Matoušková" userId="S::nela.matouskova@zsmasovice.cz::10fac534-308c-43f7-95ba-2da0f6c657b7" providerId="AD" clId="Web-{72E2FEA1-4823-499A-8CB8-C6D57012C478}"/>
    <pc:docChg chg="addSld delSld modSld addMainMaster delMainMaster">
      <pc:chgData name="Nela Matoušková" userId="S::nela.matouskova@zsmasovice.cz::10fac534-308c-43f7-95ba-2da0f6c657b7" providerId="AD" clId="Web-{72E2FEA1-4823-499A-8CB8-C6D57012C478}" dt="2021-01-27T18:26:31.933" v="159"/>
      <pc:docMkLst>
        <pc:docMk/>
      </pc:docMkLst>
      <pc:sldChg chg="addSp delSp modSp mod setBg modClrScheme chgLayout">
        <pc:chgData name="Nela Matoušková" userId="S::nela.matouskova@zsmasovice.cz::10fac534-308c-43f7-95ba-2da0f6c657b7" providerId="AD" clId="Web-{72E2FEA1-4823-499A-8CB8-C6D57012C478}" dt="2021-01-27T11:55:30.836" v="44"/>
        <pc:sldMkLst>
          <pc:docMk/>
          <pc:sldMk cId="553726541" sldId="256"/>
        </pc:sldMkLst>
        <pc:spChg chg="mod ord">
          <ac:chgData name="Nela Matoušková" userId="S::nela.matouskova@zsmasovice.cz::10fac534-308c-43f7-95ba-2da0f6c657b7" providerId="AD" clId="Web-{72E2FEA1-4823-499A-8CB8-C6D57012C478}" dt="2021-01-27T11:55:30.836" v="44"/>
          <ac:spMkLst>
            <pc:docMk/>
            <pc:sldMk cId="553726541" sldId="256"/>
            <ac:spMk id="2" creationId="{9FB28281-3783-403A-B1AB-0182A003DFE3}"/>
          </ac:spMkLst>
        </pc:spChg>
        <pc:spChg chg="mod ord">
          <ac:chgData name="Nela Matoušková" userId="S::nela.matouskova@zsmasovice.cz::10fac534-308c-43f7-95ba-2da0f6c657b7" providerId="AD" clId="Web-{72E2FEA1-4823-499A-8CB8-C6D57012C478}" dt="2021-01-27T11:55:30.836" v="44"/>
          <ac:spMkLst>
            <pc:docMk/>
            <pc:sldMk cId="553726541" sldId="256"/>
            <ac:spMk id="3" creationId="{C4542EAC-8BF3-4BFD-9891-145BC49409C2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920" v="7"/>
          <ac:spMkLst>
            <pc:docMk/>
            <pc:sldMk cId="553726541" sldId="256"/>
            <ac:spMk id="5" creationId="{7A18C9FB-EC4C-4DAE-8F7D-C6E5AF60795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920" v="7"/>
          <ac:spMkLst>
            <pc:docMk/>
            <pc:sldMk cId="553726541" sldId="256"/>
            <ac:spMk id="7" creationId="{3B2B1500-BB55-471C-8A9E-67288297ECE1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920" v="7"/>
          <ac:spMkLst>
            <pc:docMk/>
            <pc:sldMk cId="553726541" sldId="256"/>
            <ac:spMk id="8" creationId="{3045E22C-A99D-41BB-AF14-EF1B1E745A70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7:15.199" v="1"/>
          <ac:spMkLst>
            <pc:docMk/>
            <pc:sldMk cId="553726541" sldId="256"/>
            <ac:spMk id="9" creationId="{2FB82883-1DC0-4BE1-A607-009095F3355A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10" creationId="{489B7BFD-8F45-4093-AD9C-91B15B0503D9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7:15.199" v="1"/>
          <ac:spMkLst>
            <pc:docMk/>
            <pc:sldMk cId="553726541" sldId="256"/>
            <ac:spMk id="11" creationId="{A3473CF9-37EB-43E7-89EF-D2D1C53D1DA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9:11.295" v="9"/>
          <ac:spMkLst>
            <pc:docMk/>
            <pc:sldMk cId="553726541" sldId="256"/>
            <ac:spMk id="12" creationId="{2FDF0794-1B86-42B2-B8C7-F60123E638E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7:15.199" v="1"/>
          <ac:spMkLst>
            <pc:docMk/>
            <pc:sldMk cId="553726541" sldId="256"/>
            <ac:spMk id="13" creationId="{586B4EF9-43BA-4655-A6FF-1D8E21574C9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9:11.295" v="9"/>
          <ac:spMkLst>
            <pc:docMk/>
            <pc:sldMk cId="553726541" sldId="256"/>
            <ac:spMk id="14" creationId="{C5373426-E26E-431D-959C-5DB96C0B620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15" creationId="{D9DFE8A5-DCEC-4A43-B613-D62AC8C5734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17" creationId="{2B369A2E-99B1-4A2B-9343-957A6C165FD9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9:11.295" v="9"/>
          <ac:spMkLst>
            <pc:docMk/>
            <pc:sldMk cId="553726541" sldId="256"/>
            <ac:spMk id="18" creationId="{E239D8CC-16F4-4B2B-80F0-203C56D0D2D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19" creationId="{26B7664A-BE61-4A65-B937-A31E08B8B9A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14.758" v="42"/>
          <ac:spMkLst>
            <pc:docMk/>
            <pc:sldMk cId="553726541" sldId="256"/>
            <ac:spMk id="20" creationId="{AC8EEB0F-BA72-49AC-956F-331B60FDE79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21" creationId="{279CAF82-0ECF-42BE-8F37-F71941E5D410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23" creationId="{B3D7D008-0B6D-4161-BEDA-6AF6A03BCB67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24.710" v="31"/>
          <ac:spMkLst>
            <pc:docMk/>
            <pc:sldMk cId="553726541" sldId="256"/>
            <ac:spMk id="30" creationId="{9B45BA4C-9B54-4496-821F-9E0985CA984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29.741" v="33"/>
          <ac:spMkLst>
            <pc:docMk/>
            <pc:sldMk cId="553726541" sldId="256"/>
            <ac:spMk id="31" creationId="{7DA3C418-758E-4180-A5D0-8655D6804587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35.179" v="35"/>
          <ac:spMkLst>
            <pc:docMk/>
            <pc:sldMk cId="553726541" sldId="256"/>
            <ac:spMk id="32" creationId="{82950D9A-4705-4314-961A-4F88B2CE412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35.179" v="35"/>
          <ac:spMkLst>
            <pc:docMk/>
            <pc:sldMk cId="553726541" sldId="256"/>
            <ac:spMk id="34" creationId="{B13969F2-ED52-4E5C-B3FC-01E01B8B9FB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29.741" v="33"/>
          <ac:spMkLst>
            <pc:docMk/>
            <pc:sldMk cId="553726541" sldId="256"/>
            <ac:spMk id="35" creationId="{28C8EF06-5EC3-4883-AFAF-D74FF46550FB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49.116" v="39"/>
          <ac:spMkLst>
            <pc:docMk/>
            <pc:sldMk cId="553726541" sldId="256"/>
            <ac:spMk id="36" creationId="{D4906370-1564-49FA-A802-58546B3922D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49.116" v="39"/>
          <ac:spMkLst>
            <pc:docMk/>
            <pc:sldMk cId="553726541" sldId="256"/>
            <ac:spMk id="38" creationId="{EF640709-BDFD-453B-B75D-6212E7A870BA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49.116" v="39"/>
          <ac:spMkLst>
            <pc:docMk/>
            <pc:sldMk cId="553726541" sldId="256"/>
            <ac:spMk id="39" creationId="{FE406479-1D57-4209-B128-3C81746247C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40" creationId="{033BC44A-0661-43B4-9C14-FD5963C226A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49.116" v="39"/>
          <ac:spMkLst>
            <pc:docMk/>
            <pc:sldMk cId="553726541" sldId="256"/>
            <ac:spMk id="41" creationId="{B4019478-3FDC-438C-8848-1D7DA864AFC4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48:33.857" v="6"/>
          <ac:spMkLst>
            <pc:docMk/>
            <pc:sldMk cId="553726541" sldId="256"/>
            <ac:spMk id="42" creationId="{6AA707BA-98B0-47C5-B34A-63D60A0108E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14.711" v="41"/>
          <ac:spMkLst>
            <pc:docMk/>
            <pc:sldMk cId="553726541" sldId="256"/>
            <ac:spMk id="43" creationId="{E91DC736-0EF8-4F87-9146-EBF1D2EE4D3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14.711" v="41"/>
          <ac:spMkLst>
            <pc:docMk/>
            <pc:sldMk cId="553726541" sldId="256"/>
            <ac:spMk id="44" creationId="{097CD68E-23E3-4007-8847-CD0944C4F7B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14.711" v="41"/>
          <ac:spMkLst>
            <pc:docMk/>
            <pc:sldMk cId="553726541" sldId="256"/>
            <ac:spMk id="45" creationId="{AF2F604E-43BE-4DC3-B983-E071523364F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4:40.882" v="37"/>
          <ac:spMkLst>
            <pc:docMk/>
            <pc:sldMk cId="553726541" sldId="256"/>
            <ac:spMk id="46" creationId="{3011B0B3-5679-4759-90B8-3B908C4CBD21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14.711" v="41"/>
          <ac:spMkLst>
            <pc:docMk/>
            <pc:sldMk cId="553726541" sldId="256"/>
            <ac:spMk id="49" creationId="{08C9B587-E65E-4B52-B37C-ABEBB6E8792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30.836" v="44"/>
          <ac:spMkLst>
            <pc:docMk/>
            <pc:sldMk cId="553726541" sldId="256"/>
            <ac:spMk id="50" creationId="{82950D9A-4705-4314-961A-4F88B2CE412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1:55:30.836" v="44"/>
          <ac:spMkLst>
            <pc:docMk/>
            <pc:sldMk cId="553726541" sldId="256"/>
            <ac:spMk id="51" creationId="{B13969F2-ED52-4E5C-B3FC-01E01B8B9FBC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1:55:30.836" v="44"/>
          <ac:spMkLst>
            <pc:docMk/>
            <pc:sldMk cId="553726541" sldId="256"/>
            <ac:spMk id="57" creationId="{AC8EEB0F-BA72-49AC-956F-331B60FDE79E}"/>
          </ac:spMkLst>
        </pc:spChg>
        <pc:grpChg chg="add del">
          <ac:chgData name="Nela Matoušková" userId="S::nela.matouskova@zsmasovice.cz::10fac534-308c-43f7-95ba-2da0f6c657b7" providerId="AD" clId="Web-{72E2FEA1-4823-499A-8CB8-C6D57012C478}" dt="2021-01-27T11:55:14.758" v="42"/>
          <ac:grpSpMkLst>
            <pc:docMk/>
            <pc:sldMk cId="553726541" sldId="256"/>
            <ac:grpSpMk id="22" creationId="{FB8CE58F-407C-497E-B723-21FD8C6D35E4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1:48:33.857" v="6"/>
          <ac:grpSpMkLst>
            <pc:docMk/>
            <pc:sldMk cId="553726541" sldId="256"/>
            <ac:grpSpMk id="25" creationId="{E0339FE9-6931-4B68-8E22-6539BB60873F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1:48:33.857" v="6"/>
          <ac:grpSpMkLst>
            <pc:docMk/>
            <pc:sldMk cId="553726541" sldId="256"/>
            <ac:grpSpMk id="29" creationId="{D0218489-E03B-4E4F-9ADA-EC579122A1A1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1:48:33.857" v="6"/>
          <ac:grpSpMkLst>
            <pc:docMk/>
            <pc:sldMk cId="553726541" sldId="256"/>
            <ac:grpSpMk id="33" creationId="{FB9739EB-7F66-433D-841F-AB3CD18700B7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1:54:40.882" v="37"/>
          <ac:grpSpMkLst>
            <pc:docMk/>
            <pc:sldMk cId="553726541" sldId="256"/>
            <ac:grpSpMk id="48" creationId="{50F37AA1-A09B-4E28-987B-38E5060E1BAE}"/>
          </ac:grpSpMkLst>
        </pc:grpChg>
        <pc:grpChg chg="add">
          <ac:chgData name="Nela Matoušková" userId="S::nela.matouskova@zsmasovice.cz::10fac534-308c-43f7-95ba-2da0f6c657b7" providerId="AD" clId="Web-{72E2FEA1-4823-499A-8CB8-C6D57012C478}" dt="2021-01-27T11:55:30.836" v="44"/>
          <ac:grpSpMkLst>
            <pc:docMk/>
            <pc:sldMk cId="553726541" sldId="256"/>
            <ac:grpSpMk id="59" creationId="{FB8CE58F-407C-497E-B723-21FD8C6D35E4}"/>
          </ac:grpSpMkLst>
        </pc:grpChg>
        <pc:picChg chg="add del">
          <ac:chgData name="Nela Matoušková" userId="S::nela.matouskova@zsmasovice.cz::10fac534-308c-43f7-95ba-2da0f6c657b7" providerId="AD" clId="Web-{72E2FEA1-4823-499A-8CB8-C6D57012C478}" dt="2021-01-27T11:47:15.199" v="1"/>
          <ac:picMkLst>
            <pc:docMk/>
            <pc:sldMk cId="553726541" sldId="256"/>
            <ac:picMk id="4" creationId="{BDB1C7C5-8479-4032-B3A1-0C79B962B783}"/>
          </ac:picMkLst>
        </pc:picChg>
        <pc:picChg chg="add mod ord">
          <ac:chgData name="Nela Matoušková" userId="S::nela.matouskova@zsmasovice.cz::10fac534-308c-43f7-95ba-2da0f6c657b7" providerId="AD" clId="Web-{72E2FEA1-4823-499A-8CB8-C6D57012C478}" dt="2021-01-27T11:55:30.836" v="44"/>
          <ac:picMkLst>
            <pc:docMk/>
            <pc:sldMk cId="553726541" sldId="256"/>
            <ac:picMk id="6" creationId="{CD45C945-0F17-47F9-A9E6-1E6045E559C8}"/>
          </ac:picMkLst>
        </pc:picChg>
        <pc:cxnChg chg="add del">
          <ac:chgData name="Nela Matoušková" userId="S::nela.matouskova@zsmasovice.cz::10fac534-308c-43f7-95ba-2da0f6c657b7" providerId="AD" clId="Web-{72E2FEA1-4823-499A-8CB8-C6D57012C478}" dt="2021-01-27T11:49:11.295" v="9"/>
          <ac:cxnSpMkLst>
            <pc:docMk/>
            <pc:sldMk cId="553726541" sldId="256"/>
            <ac:cxnSpMk id="16" creationId="{96D07482-83A3-4451-943C-B46961082957}"/>
          </ac:cxnSpMkLst>
        </pc:cxnChg>
        <pc:cxnChg chg="add del">
          <ac:chgData name="Nela Matoušková" userId="S::nela.matouskova@zsmasovice.cz::10fac534-308c-43f7-95ba-2da0f6c657b7" providerId="AD" clId="Web-{72E2FEA1-4823-499A-8CB8-C6D57012C478}" dt="2021-01-27T11:54:35.179" v="35"/>
          <ac:cxnSpMkLst>
            <pc:docMk/>
            <pc:sldMk cId="553726541" sldId="256"/>
            <ac:cxnSpMk id="37" creationId="{13AC671C-E66F-43C5-A66A-C477339DD232}"/>
          </ac:cxnSpMkLst>
        </pc:cxnChg>
        <pc:cxnChg chg="add del">
          <ac:chgData name="Nela Matoušková" userId="S::nela.matouskova@zsmasovice.cz::10fac534-308c-43f7-95ba-2da0f6c657b7" providerId="AD" clId="Web-{72E2FEA1-4823-499A-8CB8-C6D57012C478}" dt="2021-01-27T11:54:40.882" v="37"/>
          <ac:cxnSpMkLst>
            <pc:docMk/>
            <pc:sldMk cId="553726541" sldId="256"/>
            <ac:cxnSpMk id="47" creationId="{4E653B57-2620-424D-ADAF-60975D8F8C5C}"/>
          </ac:cxnSpMkLst>
        </pc:cxnChg>
        <pc:cxnChg chg="add del">
          <ac:chgData name="Nela Matoušková" userId="S::nela.matouskova@zsmasovice.cz::10fac534-308c-43f7-95ba-2da0f6c657b7" providerId="AD" clId="Web-{72E2FEA1-4823-499A-8CB8-C6D57012C478}" dt="2021-01-27T11:55:30.836" v="44"/>
          <ac:cxnSpMkLst>
            <pc:docMk/>
            <pc:sldMk cId="553726541" sldId="256"/>
            <ac:cxnSpMk id="52" creationId="{13AC671C-E66F-43C5-A66A-C477339DD232}"/>
          </ac:cxnSpMkLst>
        </pc:cxnChg>
      </pc:sldChg>
      <pc:sldChg chg="addSp delSp modSp new mod setBg">
        <pc:chgData name="Nela Matoušková" userId="S::nela.matouskova@zsmasovice.cz::10fac534-308c-43f7-95ba-2da0f6c657b7" providerId="AD" clId="Web-{72E2FEA1-4823-499A-8CB8-C6D57012C478}" dt="2021-01-27T18:07:59.484" v="74" actId="20577"/>
        <pc:sldMkLst>
          <pc:docMk/>
          <pc:sldMk cId="4002606509" sldId="257"/>
        </pc:sldMkLst>
        <pc:spChg chg="mod">
          <ac:chgData name="Nela Matoušková" userId="S::nela.matouskova@zsmasovice.cz::10fac534-308c-43f7-95ba-2da0f6c657b7" providerId="AD" clId="Web-{72E2FEA1-4823-499A-8CB8-C6D57012C478}" dt="2021-01-27T18:07:59.484" v="74" actId="20577"/>
          <ac:spMkLst>
            <pc:docMk/>
            <pc:sldMk cId="4002606509" sldId="257"/>
            <ac:spMk id="2" creationId="{3415A73A-30A0-4748-92A3-49BAE934F6F7}"/>
          </ac:spMkLst>
        </pc:spChg>
        <pc:spChg chg="mod">
          <ac:chgData name="Nela Matoušková" userId="S::nela.matouskova@zsmasovice.cz::10fac534-308c-43f7-95ba-2da0f6c657b7" providerId="AD" clId="Web-{72E2FEA1-4823-499A-8CB8-C6D57012C478}" dt="2021-01-27T18:03:59.525" v="48"/>
          <ac:spMkLst>
            <pc:docMk/>
            <pc:sldMk cId="4002606509" sldId="257"/>
            <ac:spMk id="3" creationId="{014FB81C-250D-42F2-A05A-CCB25E78E2C1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8" creationId="{22689967-BCE4-4CB3-AB4A-E9B6EC055F8F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03:59.525" v="48"/>
          <ac:spMkLst>
            <pc:docMk/>
            <pc:sldMk cId="4002606509" sldId="257"/>
            <ac:spMk id="9" creationId="{E217F32C-75AA-4B97-ADFB-5E2C3C7ECBC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10" creationId="{27C86C65-70F5-4826-A10D-0E4FB096BF83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03:59.525" v="48"/>
          <ac:spMkLst>
            <pc:docMk/>
            <pc:sldMk cId="4002606509" sldId="257"/>
            <ac:spMk id="11" creationId="{4D76AAEA-AF3A-4616-9F99-E9AA131A51F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12" creationId="{F6A857B9-D582-4DD3-82BC-5CBF33E8DEF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14" creationId="{548DB528-CEE1-450E-9D70-38B97A906B6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16" creationId="{8E3E61E5-7309-4B68-89DB-E5CAE484134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18" creationId="{38904A42-15F0-4BEF-A06A-DCCD3D2C1687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20" creationId="{4B4D6438-495E-40D8-A2AF-D6697DA07BE9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22" creationId="{95208F27-B5FE-414B-B2F7-340BD4053AD3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3:59.509" v="47"/>
          <ac:spMkLst>
            <pc:docMk/>
            <pc:sldMk cId="4002606509" sldId="257"/>
            <ac:spMk id="24" creationId="{190B1E87-EDFB-4D74-B288-2C27E290A23A}"/>
          </ac:spMkLst>
        </pc:spChg>
        <pc:picChg chg="add mod">
          <ac:chgData name="Nela Matoušková" userId="S::nela.matouskova@zsmasovice.cz::10fac534-308c-43f7-95ba-2da0f6c657b7" providerId="AD" clId="Web-{72E2FEA1-4823-499A-8CB8-C6D57012C478}" dt="2021-01-27T18:04:28.416" v="49"/>
          <ac:picMkLst>
            <pc:docMk/>
            <pc:sldMk cId="4002606509" sldId="257"/>
            <ac:picMk id="5" creationId="{3C634CE6-BA77-4552-996B-BF8BCA3BFDBB}"/>
          </ac:picMkLst>
        </pc:picChg>
      </pc:sldChg>
      <pc:sldChg chg="addSp delSp modSp new mod setBg">
        <pc:chgData name="Nela Matoušková" userId="S::nela.matouskova@zsmasovice.cz::10fac534-308c-43f7-95ba-2da0f6c657b7" providerId="AD" clId="Web-{72E2FEA1-4823-499A-8CB8-C6D57012C478}" dt="2021-01-27T18:22:30.021" v="116"/>
        <pc:sldMkLst>
          <pc:docMk/>
          <pc:sldMk cId="97821734" sldId="258"/>
        </pc:sldMkLst>
        <pc:spChg chg="mo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" creationId="{149F2C51-71F9-4179-AE59-AB02F7A68B5D}"/>
          </ac:spMkLst>
        </pc:spChg>
        <pc:spChg chg="mo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" creationId="{B0CA4C33-FADF-48EC-A774-2941473858D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9" creationId="{9B0F7D69-D93C-4C38-A23D-76E000D691C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11" creationId="{8CD419D4-EA9D-42D9-BF62-B07F0B7B672B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13" creationId="{1C6FEC9B-9608-4181-A9E5-A1B80E72021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15" creationId="{AB1564ED-F26F-451D-97D6-A6EC3E83FD5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17" creationId="{0CA184B6-3482-4F43-87F0-BC765DCFD8A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19" creationId="{6C869923-8380-4244-9548-802C330638A0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1" creationId="{C06255F2-BC67-4DDE-B34E-AC4BA21838C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3" creationId="{55169443-FCCD-4C0A-8C69-18CD3FA0968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5" creationId="{E217F32C-75AA-4B97-ADFB-5E2C3C7ECBC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7" creationId="{4D76AAEA-AF3A-4616-9F99-E9AA131A51F5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29" creationId="{9B0F7D69-D93C-4C38-A23D-76E000D691CD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0" creationId="{8CD419D4-EA9D-42D9-BF62-B07F0B7B672B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1" creationId="{1C6FEC9B-9608-4181-A9E5-A1B80E72021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32" creationId="{9B0F7D69-D93C-4C38-A23D-76E000D691CD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3" creationId="{AB1564ED-F26F-451D-97D6-A6EC3E83FD5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34" creationId="{8CD419D4-EA9D-42D9-BF62-B07F0B7B672B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5" creationId="{0CA184B6-3482-4F43-87F0-BC765DCFD8A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36" creationId="{1C6FEC9B-9608-4181-A9E5-A1B80E72021C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7" creationId="{6C869923-8380-4244-9548-802C330638A0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38" creationId="{AB1564ED-F26F-451D-97D6-A6EC3E83FD55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39" creationId="{C06255F2-BC67-4DDE-B34E-AC4BA21838C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40" creationId="{0CA184B6-3482-4F43-87F0-BC765DCFD8A8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41" creationId="{55169443-FCCD-4C0A-8C69-18CD3FA0968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42" creationId="{6C869923-8380-4244-9548-802C330638A0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43" creationId="{0DBF1ABE-8590-450D-BB49-BDDCCF3EEA9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44" creationId="{C06255F2-BC67-4DDE-B34E-AC4BA21838CC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45" creationId="{DCD36D47-40B7-494B-B249-3CBA333DE25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46" creationId="{55169443-FCCD-4C0A-8C69-18CD3FA0968D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47" creationId="{03AD0D1C-F8BA-4CD1-BC4D-BE1823F3EBD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48" creationId="{AC8EEB0F-BA72-49AC-956F-331B60FDE79E}"/>
          </ac:spMkLst>
        </pc:spChg>
        <pc:spChg chg="add">
          <ac:chgData name="Nela Matoušková" userId="S::nela.matouskova@zsmasovice.cz::10fac534-308c-43f7-95ba-2da0f6c657b7" providerId="AD" clId="Web-{72E2FEA1-4823-499A-8CB8-C6D57012C478}" dt="2021-01-27T18:22:30.021" v="116"/>
          <ac:spMkLst>
            <pc:docMk/>
            <pc:sldMk cId="97821734" sldId="258"/>
            <ac:spMk id="49" creationId="{FBA7E51E-7B6A-4A79-8F84-47C845C7A2C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50" creationId="{8CC700D5-9809-43F4-89D5-7DBBCB0DCC10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52" creationId="{C7163242-6303-46DC-BAC1-2A204F061321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22:29.990" v="115"/>
          <ac:spMkLst>
            <pc:docMk/>
            <pc:sldMk cId="97821734" sldId="258"/>
            <ac:spMk id="54" creationId="{805C4C40-D70E-4C4F-B228-98A0A6132603}"/>
          </ac:spMkLst>
        </pc:spChg>
        <pc:picChg chg="add mod">
          <ac:chgData name="Nela Matoušková" userId="S::nela.matouskova@zsmasovice.cz::10fac534-308c-43f7-95ba-2da0f6c657b7" providerId="AD" clId="Web-{72E2FEA1-4823-499A-8CB8-C6D57012C478}" dt="2021-01-27T18:22:30.021" v="116"/>
          <ac:picMkLst>
            <pc:docMk/>
            <pc:sldMk cId="97821734" sldId="258"/>
            <ac:picMk id="5" creationId="{95AEA8EB-DC89-4D19-A2F7-688F12464383}"/>
          </ac:picMkLst>
        </pc:picChg>
      </pc:sldChg>
      <pc:sldChg chg="addSp delSp modSp new del mod setBg">
        <pc:chgData name="Nela Matoušková" userId="S::nela.matouskova@zsmasovice.cz::10fac534-308c-43f7-95ba-2da0f6c657b7" providerId="AD" clId="Web-{72E2FEA1-4823-499A-8CB8-C6D57012C478}" dt="2021-01-27T18:10:55.222" v="86"/>
        <pc:sldMkLst>
          <pc:docMk/>
          <pc:sldMk cId="3970991510" sldId="258"/>
        </pc:sldMkLst>
        <pc:spChg chg="mod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2" creationId="{66F2D1D5-E155-4725-952A-1930E15772E8}"/>
          </ac:spMkLst>
        </pc:spChg>
        <pc:spChg chg="add del mod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3" creationId="{C8EAE2E4-8CBA-477F-AFF2-48F425C058E3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11.503" v="79"/>
          <ac:spMkLst>
            <pc:docMk/>
            <pc:sldMk cId="3970991510" sldId="258"/>
            <ac:spMk id="5" creationId="{954AB742-44A6-4CDD-B54A-818846AF8FF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7" creationId="{9B0F7D69-D93C-4C38-A23D-76E000D691C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09:53.049" v="77"/>
          <ac:spMkLst>
            <pc:docMk/>
            <pc:sldMk cId="3970991510" sldId="258"/>
            <ac:spMk id="8" creationId="{C51A08AC-F796-409C-AD97-8B476289EC51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9" creationId="{8CD419D4-EA9D-42D9-BF62-B07F0B7B672B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11" creationId="{E66004D1-3DCE-405F-9046-6DE912409E12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12" creationId="{1C6FEC9B-9608-4181-A9E5-A1B80E72021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13" creationId="{9B0F7D69-D93C-4C38-A23D-76E000D691CD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14" creationId="{AB1564ED-F26F-451D-97D6-A6EC3E83FD5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16" creationId="{AF50A80E-5DCB-4320-9947-73BF2D6F059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17" creationId="{8CD419D4-EA9D-42D9-BF62-B07F0B7B672B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18" creationId="{4E9C9717-43F9-44EA-9215-3F2D15B1C737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19" creationId="{1C6FEC9B-9608-4181-A9E5-A1B80E72021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21" creationId="{AB1564ED-F26F-451D-97D6-A6EC3E83FD5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22" creationId="{D1319957-918B-4BBC-B357-957813808CD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23" creationId="{AF50A80E-5DCB-4320-9947-73BF2D6F059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24" creationId="{97ACB619-0A09-4C51-8BA5-9BDECE7E4C69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25" creationId="{4E9C9717-43F9-44EA-9215-3F2D15B1C737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26" creationId="{C44D3CAF-8753-4313-AA2D-F75CAC4DD7E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27" creationId="{9C9466AA-C21A-4C23-8137-04C53295BB7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28" creationId="{8D4A9DCA-CD08-4326-A478-9ABDAC6904C3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29" creationId="{97F2DAE4-2F3C-4594-A107-2435D1D07765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30" creationId="{FEB24D6D-151C-47FB-8FFE-984F0743DC6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31" creationId="{E66004D1-3DCE-405F-9046-6DE912409E12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32" creationId="{EB85EDFA-C3E9-456D-B330-A7119BFB29DC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33" creationId="{D1319957-918B-4BBC-B357-957813808CDF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34" creationId="{B516F90C-A3AC-46E0-8029-8C20BB17A6DA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40.847" v="83"/>
          <ac:spMkLst>
            <pc:docMk/>
            <pc:sldMk cId="3970991510" sldId="258"/>
            <ac:spMk id="35" creationId="{0DBF1ABE-8590-450D-BB49-BDDCCF3EEA9E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36" creationId="{1CFD6E36-333B-4520-8313-396CCE682BA8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36.863" v="81"/>
          <ac:spMkLst>
            <pc:docMk/>
            <pc:sldMk cId="3970991510" sldId="258"/>
            <ac:spMk id="38" creationId="{D0525857-3EAD-4969-9196-A890F8DE6CB6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39" creationId="{1BE69641-D02C-48F0-8852-5FE363D4813B}"/>
          </ac:spMkLst>
        </pc:spChg>
        <pc:spChg chg="add del">
          <ac:chgData name="Nela Matoušková" userId="S::nela.matouskova@zsmasovice.cz::10fac534-308c-43f7-95ba-2da0f6c657b7" providerId="AD" clId="Web-{72E2FEA1-4823-499A-8CB8-C6D57012C478}" dt="2021-01-27T18:10:52.254" v="85"/>
          <ac:spMkLst>
            <pc:docMk/>
            <pc:sldMk cId="3970991510" sldId="258"/>
            <ac:spMk id="41" creationId="{BD4EFF6A-7C71-4EFA-B386-711A102CC903}"/>
          </ac:spMkLst>
        </pc:spChg>
        <pc:grpChg chg="add del">
          <ac:chgData name="Nela Matoušková" userId="S::nela.matouskova@zsmasovice.cz::10fac534-308c-43f7-95ba-2da0f6c657b7" providerId="AD" clId="Web-{72E2FEA1-4823-499A-8CB8-C6D57012C478}" dt="2021-01-27T18:10:11.503" v="79"/>
          <ac:grpSpMkLst>
            <pc:docMk/>
            <pc:sldMk cId="3970991510" sldId="258"/>
            <ac:grpSpMk id="6" creationId="{BEB537CF-9F5E-463A-AD3C-13736406C1A2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09:53.049" v="77"/>
          <ac:grpSpMkLst>
            <pc:docMk/>
            <pc:sldMk cId="3970991510" sldId="258"/>
            <ac:grpSpMk id="10" creationId="{1E1B312B-4E9A-405C-9CE8-10325438035E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11.503" v="79"/>
          <ac:grpSpMkLst>
            <pc:docMk/>
            <pc:sldMk cId="3970991510" sldId="258"/>
            <ac:grpSpMk id="15" creationId="{97EE97F1-3EFC-4812-BCD8-BAFDC3EE4658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11.503" v="79"/>
          <ac:grpSpMkLst>
            <pc:docMk/>
            <pc:sldMk cId="3970991510" sldId="258"/>
            <ac:grpSpMk id="20" creationId="{266F884D-C8C7-413B-842D-2DEA05D3294D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40.847" v="83"/>
          <ac:grpSpMkLst>
            <pc:docMk/>
            <pc:sldMk cId="3970991510" sldId="258"/>
            <ac:grpSpMk id="37" creationId="{BE312684-34E6-4414-83D2-62B3C76BC4D8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36.863" v="81"/>
          <ac:grpSpMkLst>
            <pc:docMk/>
            <pc:sldMk cId="3970991510" sldId="258"/>
            <ac:grpSpMk id="40" creationId="{5EA385DF-E58A-4933-89FF-3F93F8CAEE0B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52.254" v="85"/>
          <ac:grpSpMkLst>
            <pc:docMk/>
            <pc:sldMk cId="3970991510" sldId="258"/>
            <ac:grpSpMk id="42" creationId="{7C4C19DC-E477-4A4D-81AC-7A8CD2E3BDB0}"/>
          </ac:grpSpMkLst>
        </pc:grpChg>
        <pc:grpChg chg="add del">
          <ac:chgData name="Nela Matoušková" userId="S::nela.matouskova@zsmasovice.cz::10fac534-308c-43f7-95ba-2da0f6c657b7" providerId="AD" clId="Web-{72E2FEA1-4823-499A-8CB8-C6D57012C478}" dt="2021-01-27T18:10:52.254" v="85"/>
          <ac:grpSpMkLst>
            <pc:docMk/>
            <pc:sldMk cId="3970991510" sldId="258"/>
            <ac:grpSpMk id="47" creationId="{108CEEDC-820E-402C-ACC8-D657846AD970}"/>
          </ac:grpSpMkLst>
        </pc:grpChg>
      </pc:sldChg>
      <pc:sldChg chg="delSp modSp new">
        <pc:chgData name="Nela Matoušková" userId="S::nela.matouskova@zsmasovice.cz::10fac534-308c-43f7-95ba-2da0f6c657b7" providerId="AD" clId="Web-{72E2FEA1-4823-499A-8CB8-C6D57012C478}" dt="2021-01-27T18:26:31.933" v="159"/>
        <pc:sldMkLst>
          <pc:docMk/>
          <pc:sldMk cId="2465620187" sldId="259"/>
        </pc:sldMkLst>
        <pc:spChg chg="mod">
          <ac:chgData name="Nela Matoušková" userId="S::nela.matouskova@zsmasovice.cz::10fac534-308c-43f7-95ba-2da0f6c657b7" providerId="AD" clId="Web-{72E2FEA1-4823-499A-8CB8-C6D57012C478}" dt="2021-01-27T18:26:31.933" v="159"/>
          <ac:spMkLst>
            <pc:docMk/>
            <pc:sldMk cId="2465620187" sldId="259"/>
            <ac:spMk id="2" creationId="{BF71BC62-EA11-47A0-8848-852BE52A9A84}"/>
          </ac:spMkLst>
        </pc:spChg>
        <pc:spChg chg="ord">
          <ac:chgData name="Nela Matoušková" userId="S::nela.matouskova@zsmasovice.cz::10fac534-308c-43f7-95ba-2da0f6c657b7" providerId="AD" clId="Web-{72E2FEA1-4823-499A-8CB8-C6D57012C478}" dt="2021-01-27T18:24:35.540" v="119"/>
          <ac:spMkLst>
            <pc:docMk/>
            <pc:sldMk cId="2465620187" sldId="259"/>
            <ac:spMk id="3" creationId="{CE15B614-CE46-4BF7-9BCF-7A57603206A2}"/>
          </ac:spMkLst>
        </pc:spChg>
        <pc:spChg chg="del">
          <ac:chgData name="Nela Matoušková" userId="S::nela.matouskova@zsmasovice.cz::10fac534-308c-43f7-95ba-2da0f6c657b7" providerId="AD" clId="Web-{72E2FEA1-4823-499A-8CB8-C6D57012C478}" dt="2021-01-27T18:23:34.585" v="118"/>
          <ac:spMkLst>
            <pc:docMk/>
            <pc:sldMk cId="2465620187" sldId="259"/>
            <ac:spMk id="4" creationId="{B6FCDD52-3865-498C-B464-085C0DC1DA4D}"/>
          </ac:spMkLst>
        </pc:spChg>
      </pc:sldChg>
      <pc:sldMasterChg chg="add del addSldLayout delSldLayout">
        <pc:chgData name="Nela Matoušková" userId="S::nela.matouskova@zsmasovice.cz::10fac534-308c-43f7-95ba-2da0f6c657b7" providerId="AD" clId="Web-{72E2FEA1-4823-499A-8CB8-C6D57012C478}" dt="2021-01-27T11:47:15.277" v="2"/>
        <pc:sldMasterMkLst>
          <pc:docMk/>
          <pc:sldMasterMk cId="2371758177" sldId="2147483660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3129878285" sldId="214748366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572029412" sldId="214748366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3636461385" sldId="214748366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3626050071" sldId="214748366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4223613637" sldId="214748366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986665687" sldId="214748366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2924672457" sldId="214748366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1650365514" sldId="214748366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746702124" sldId="214748366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61784523" sldId="214748367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277" v="2"/>
          <pc:sldLayoutMkLst>
            <pc:docMk/>
            <pc:sldMasterMk cId="2371758177" sldId="2147483660"/>
            <pc:sldLayoutMk cId="1164236222" sldId="2147483671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47:15.199" v="1"/>
        <pc:sldMasterMkLst>
          <pc:docMk/>
          <pc:sldMasterMk cId="2652004175" sldId="2147483698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534925316" sldId="214748368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3673999259" sldId="214748368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3386245389" sldId="214748368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1246403878" sldId="214748369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380238343" sldId="214748369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3445047015" sldId="214748369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856902784" sldId="214748369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833779220" sldId="214748369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056594809" sldId="214748369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219456486" sldId="214748369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7:15.199" v="1"/>
          <pc:sldLayoutMkLst>
            <pc:docMk/>
            <pc:sldMasterMk cId="2652004175" sldId="2147483698"/>
            <pc:sldLayoutMk cId="503273243" sldId="2147483697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48:33.920" v="7"/>
        <pc:sldMasterMkLst>
          <pc:docMk/>
          <pc:sldMasterMk cId="441102344" sldId="2147483750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1096855035" sldId="214748373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3139988707" sldId="214748374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2788615778" sldId="214748374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139321221" sldId="214748374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922991230" sldId="214748374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831396606" sldId="214748374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2932013602" sldId="214748374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2305137155" sldId="214748374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3468862516" sldId="214748374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3314155670" sldId="214748374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920" v="7"/>
          <pc:sldLayoutMkLst>
            <pc:docMk/>
            <pc:sldMasterMk cId="441102344" sldId="2147483750"/>
            <pc:sldLayoutMk cId="3285249280" sldId="2147483749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48:33.857" v="6"/>
        <pc:sldMasterMkLst>
          <pc:docMk/>
          <pc:sldMasterMk cId="279764145" sldId="2147483751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3724077468" sldId="214748375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4284249839" sldId="214748375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4147663603" sldId="214748375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1332503048" sldId="214748375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3664822288" sldId="214748375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4226764507" sldId="214748375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3648541084" sldId="214748375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1613285238" sldId="214748375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548637469" sldId="214748376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1687490294" sldId="214748376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8:33.857" v="6"/>
          <pc:sldLayoutMkLst>
            <pc:docMk/>
            <pc:sldMasterMk cId="279764145" sldId="2147483751"/>
            <pc:sldLayoutMk cId="2649190573" sldId="2147483762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49:11.295" v="9"/>
        <pc:sldMasterMkLst>
          <pc:docMk/>
          <pc:sldMasterMk cId="3726896271" sldId="2147483774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3224318623" sldId="214748376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915934649" sldId="214748376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353754000" sldId="214748376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724841065" sldId="214748376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967013070" sldId="214748376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504278693" sldId="214748376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889785411" sldId="214748376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1914929436" sldId="214748377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3316737421" sldId="214748377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2518740130" sldId="214748377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49:11.295" v="9"/>
          <pc:sldLayoutMkLst>
            <pc:docMk/>
            <pc:sldMasterMk cId="3726896271" sldId="2147483774"/>
            <pc:sldLayoutMk cId="454905073" sldId="2147483773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5:14.758" v="42"/>
        <pc:sldMasterMkLst>
          <pc:docMk/>
          <pc:sldMasterMk cId="660229642" sldId="2147483775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3628266146" sldId="214748377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626577643" sldId="214748377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1526170313" sldId="214748377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960962915" sldId="214748377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4006480861" sldId="214748378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1596174246" sldId="214748378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880498668" sldId="214748378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1922314376" sldId="214748378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1895559312" sldId="214748378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2497138023" sldId="214748378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58" v="42"/>
          <pc:sldLayoutMkLst>
            <pc:docMk/>
            <pc:sldMasterMk cId="660229642" sldId="2147483775"/>
            <pc:sldLayoutMk cId="2351762888" sldId="2147483786"/>
          </pc:sldLayoutMkLst>
        </pc:sldLayoutChg>
      </pc:sldMasterChg>
      <pc:sldMasterChg chg="add del replId addSldLayout delSldLayout">
        <pc:chgData name="Nela Matoušková" userId="S::nela.matouskova@zsmasovice.cz::10fac534-308c-43f7-95ba-2da0f6c657b7" providerId="AD" clId="Web-{72E2FEA1-4823-499A-8CB8-C6D57012C478}" dt="2021-01-27T11:54:24.710" v="31"/>
        <pc:sldMasterMkLst>
          <pc:docMk/>
          <pc:sldMasterMk cId="3432363480" sldId="2147483787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1355662669" sldId="2147483788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3909615281" sldId="2147483789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3655414080" sldId="2147483790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1942818511" sldId="2147483791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3728290741" sldId="2147483792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869808431" sldId="2147483793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1470514041" sldId="2147483794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1302127642" sldId="2147483795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385445094" sldId="2147483796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2290284169" sldId="2147483797"/>
          </pc:sldLayoutMkLst>
        </pc:sldLayoutChg>
        <pc:sldLayoutChg chg="add del replId">
          <pc:chgData name="Nela Matoušková" userId="S::nela.matouskova@zsmasovice.cz::10fac534-308c-43f7-95ba-2da0f6c657b7" providerId="AD" clId="Web-{72E2FEA1-4823-499A-8CB8-C6D57012C478}" dt="2021-01-27T11:54:24.710" v="31"/>
          <pc:sldLayoutMkLst>
            <pc:docMk/>
            <pc:sldMasterMk cId="3432363480" sldId="2147483787"/>
            <pc:sldLayoutMk cId="2492021207" sldId="2147483798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4:29.741" v="33"/>
        <pc:sldMasterMkLst>
          <pc:docMk/>
          <pc:sldMasterMk cId="1758798689" sldId="2147483800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3496660927" sldId="214748378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380271377" sldId="214748379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3057951200" sldId="214748379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1949756359" sldId="214748379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2173947054" sldId="214748379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4113680361" sldId="214748379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1993605799" sldId="214748379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855075351" sldId="214748379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3317068274" sldId="214748379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1201274572" sldId="214748379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29.741" v="33"/>
          <pc:sldLayoutMkLst>
            <pc:docMk/>
            <pc:sldMasterMk cId="1758798689" sldId="2147483800"/>
            <pc:sldLayoutMk cId="2280605333" sldId="2147483799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5:30.836" v="44"/>
        <pc:sldMasterMkLst>
          <pc:docMk/>
          <pc:sldMasterMk cId="1680358176" sldId="2147483813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2633356538" sldId="214748380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267707768" sldId="214748380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2065373816" sldId="214748380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3915860582" sldId="214748380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2107671477" sldId="214748380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1721367882" sldId="214748380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159817166" sldId="214748380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548983933" sldId="214748380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2928330839" sldId="214748381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1518730598" sldId="214748381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1680358176" sldId="2147483813"/>
            <pc:sldLayoutMk cId="1713579068" sldId="2147483812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4:40.882" v="37"/>
        <pc:sldMasterMkLst>
          <pc:docMk/>
          <pc:sldMasterMk cId="3016941470" sldId="2147483826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2529052673" sldId="214748381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2155056877" sldId="214748381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871245483" sldId="214748381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3018404011" sldId="214748381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2773091299" sldId="214748381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133337143" sldId="214748382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2220416700" sldId="214748382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3418790977" sldId="214748382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3557759256" sldId="214748382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1158779272" sldId="214748382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0.882" v="37"/>
          <pc:sldLayoutMkLst>
            <pc:docMk/>
            <pc:sldMasterMk cId="3016941470" sldId="2147483826"/>
            <pc:sldLayoutMk cId="1987381546" sldId="2147483825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4:49.116" v="39"/>
        <pc:sldMasterMkLst>
          <pc:docMk/>
          <pc:sldMasterMk cId="649669254" sldId="2147483839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317097277" sldId="214748382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3542457452" sldId="214748382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2891410033" sldId="214748383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775941520" sldId="214748383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260249610" sldId="214748383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843147726" sldId="214748383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342979655" sldId="214748383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1274442674" sldId="214748383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3003899397" sldId="214748383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3146851368" sldId="214748383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4:49.116" v="39"/>
          <pc:sldLayoutMkLst>
            <pc:docMk/>
            <pc:sldMasterMk cId="649669254" sldId="2147483839"/>
            <pc:sldLayoutMk cId="2445928709" sldId="2147483838"/>
          </pc:sldLayoutMkLst>
        </pc:sldLayoutChg>
      </pc:sldMasterChg>
      <pc:sldMasterChg chg="add del addSldLayout delSldLayout">
        <pc:chgData name="Nela Matoušková" userId="S::nela.matouskova@zsmasovice.cz::10fac534-308c-43f7-95ba-2da0f6c657b7" providerId="AD" clId="Web-{72E2FEA1-4823-499A-8CB8-C6D57012C478}" dt="2021-01-27T11:55:14.711" v="41"/>
        <pc:sldMasterMkLst>
          <pc:docMk/>
          <pc:sldMasterMk cId="728316419" sldId="2147483852"/>
        </pc:sldMasterMkLst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2269591889" sldId="2147483841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1948718438" sldId="2147483842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178562295" sldId="2147483843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4015996252" sldId="2147483844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2916385847" sldId="2147483845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2805012554" sldId="2147483846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4026428174" sldId="2147483847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4098215914" sldId="2147483848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2261315738" sldId="2147483849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4100850718" sldId="2147483850"/>
          </pc:sldLayoutMkLst>
        </pc:sldLayoutChg>
        <pc:sldLayoutChg chg="add del">
          <pc:chgData name="Nela Matoušková" userId="S::nela.matouskova@zsmasovice.cz::10fac534-308c-43f7-95ba-2da0f6c657b7" providerId="AD" clId="Web-{72E2FEA1-4823-499A-8CB8-C6D57012C478}" dt="2021-01-27T11:55:14.711" v="41"/>
          <pc:sldLayoutMkLst>
            <pc:docMk/>
            <pc:sldMasterMk cId="728316419" sldId="2147483852"/>
            <pc:sldLayoutMk cId="1008780183" sldId="2147483851"/>
          </pc:sldLayoutMkLst>
        </pc:sldLayoutChg>
      </pc:sldMasterChg>
      <pc:sldMasterChg chg="add addSldLayout">
        <pc:chgData name="Nela Matoušková" userId="S::nela.matouskova@zsmasovice.cz::10fac534-308c-43f7-95ba-2da0f6c657b7" providerId="AD" clId="Web-{72E2FEA1-4823-499A-8CB8-C6D57012C478}" dt="2021-01-27T11:55:30.836" v="44"/>
        <pc:sldMasterMkLst>
          <pc:docMk/>
          <pc:sldMasterMk cId="2969319200" sldId="2147483905"/>
        </pc:sldMasterMkLst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2834556530" sldId="2147483894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25168778" sldId="2147483895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547155347" sldId="2147483896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3319373980" sldId="2147483897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2313390334" sldId="2147483898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3369813935" sldId="2147483899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1685823602" sldId="2147483900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1194512246" sldId="2147483901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3923068466" sldId="2147483902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219892771" sldId="2147483903"/>
          </pc:sldLayoutMkLst>
        </pc:sldLayoutChg>
        <pc:sldLayoutChg chg="add">
          <pc:chgData name="Nela Matoušková" userId="S::nela.matouskova@zsmasovice.cz::10fac534-308c-43f7-95ba-2da0f6c657b7" providerId="AD" clId="Web-{72E2FEA1-4823-499A-8CB8-C6D57012C478}" dt="2021-01-27T11:55:30.836" v="44"/>
          <pc:sldLayoutMkLst>
            <pc:docMk/>
            <pc:sldMasterMk cId="2969319200" sldId="2147483905"/>
            <pc:sldLayoutMk cId="1906694472" sldId="214748390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2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1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6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3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898" r:id="rId6"/>
    <p:sldLayoutId id="2147483894" r:id="rId7"/>
    <p:sldLayoutId id="2147483895" r:id="rId8"/>
    <p:sldLayoutId id="2147483896" r:id="rId9"/>
    <p:sldLayoutId id="2147483897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3" descr="Panda na stromě v lese">
            <a:extLst>
              <a:ext uri="{FF2B5EF4-FFF2-40B4-BE49-F238E27FC236}">
                <a16:creationId xmlns:a16="http://schemas.microsoft.com/office/drawing/2014/main" id="{CD45C945-0F17-47F9-A9E6-1E6045E5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" r="-1" b="15021"/>
          <a:stretch/>
        </p:blipFill>
        <p:spPr>
          <a:xfrm>
            <a:off x="-286022" y="-215650"/>
            <a:ext cx="12936572" cy="707365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/>
            <a:r>
              <a:rPr lang="tr-TR" sz="4800" dirty="0">
                <a:solidFill>
                  <a:srgbClr val="164F0F"/>
                </a:solidFill>
                <a:ea typeface="Meiryo"/>
              </a:rPr>
              <a:t>Panda</a:t>
            </a:r>
            <a:endParaRPr lang="tr-TR" sz="4800" dirty="0">
              <a:solidFill>
                <a:srgbClr val="164F0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tr-TR" sz="2000" err="1">
                <a:solidFill>
                  <a:srgbClr val="164F0F"/>
                </a:solidFill>
                <a:ea typeface="Meiryo"/>
              </a:rPr>
              <a:t>Nelinka</a:t>
            </a:r>
            <a:r>
              <a:rPr lang="tr-TR" sz="2000" dirty="0">
                <a:solidFill>
                  <a:srgbClr val="164F0F"/>
                </a:solidFill>
                <a:ea typeface="Meiryo"/>
              </a:rPr>
              <a:t> </a:t>
            </a:r>
            <a:r>
              <a:rPr lang="tr-TR" sz="2000" err="1">
                <a:solidFill>
                  <a:srgbClr val="164F0F"/>
                </a:solidFill>
                <a:ea typeface="Meiryo"/>
              </a:rPr>
              <a:t>Matoušková</a:t>
            </a:r>
            <a:endParaRPr lang="tr-TR" sz="2000" err="1">
              <a:solidFill>
                <a:srgbClr val="164F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nda velká pojídající trávu">
            <a:extLst>
              <a:ext uri="{FF2B5EF4-FFF2-40B4-BE49-F238E27FC236}">
                <a16:creationId xmlns:a16="http://schemas.microsoft.com/office/drawing/2014/main" id="{3C634CE6-BA77-4552-996B-BF8BCA3B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2" b="7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15A73A-30A0-4748-92A3-49BAE934F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346268"/>
            <a:ext cx="5618431" cy="3285207"/>
          </a:xfrm>
        </p:spPr>
        <p:txBody>
          <a:bodyPr>
            <a:noAutofit/>
          </a:bodyPr>
          <a:lstStyle/>
          <a:p>
            <a:r>
              <a:rPr lang="cs-CZ" sz="4800" dirty="0" err="1">
                <a:solidFill>
                  <a:schemeClr val="bg1"/>
                </a:solidFill>
                <a:ea typeface="Meiryo"/>
              </a:rPr>
              <a:t>Pandas</a:t>
            </a:r>
            <a:r>
              <a:rPr lang="cs-CZ" sz="4800" dirty="0">
                <a:solidFill>
                  <a:schemeClr val="bg1"/>
                </a:solidFill>
                <a:ea typeface="Meiryo"/>
              </a:rPr>
              <a:t> are </a:t>
            </a:r>
            <a:r>
              <a:rPr lang="cs-CZ" sz="4800" dirty="0" err="1">
                <a:solidFill>
                  <a:schemeClr val="bg1"/>
                </a:solidFill>
                <a:ea typeface="Meiryo"/>
              </a:rPr>
              <a:t>black</a:t>
            </a:r>
            <a:r>
              <a:rPr lang="cs-CZ" sz="4800" dirty="0">
                <a:solidFill>
                  <a:schemeClr val="bg1"/>
                </a:solidFill>
                <a:ea typeface="Meiryo"/>
              </a:rPr>
              <a:t> and </a:t>
            </a:r>
            <a:r>
              <a:rPr lang="cs-CZ" sz="4800" dirty="0" err="1">
                <a:solidFill>
                  <a:schemeClr val="bg1"/>
                </a:solidFill>
                <a:ea typeface="Meiryo"/>
              </a:rPr>
              <a:t>white</a:t>
            </a:r>
            <a:r>
              <a:rPr lang="cs-CZ" sz="4800" dirty="0">
                <a:solidFill>
                  <a:schemeClr val="bg1"/>
                </a:solidFill>
                <a:ea typeface="Meiryo"/>
              </a:rPr>
              <a:t>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4FB81C-250D-42F2-A05A-CCB25E78E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080" y="4631475"/>
            <a:ext cx="5588349" cy="11502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ea typeface="Meiryo"/>
              </a:rPr>
              <a:t>Panda </a:t>
            </a:r>
            <a:r>
              <a:rPr lang="cs-CZ" dirty="0" err="1">
                <a:solidFill>
                  <a:schemeClr val="bg1"/>
                </a:solidFill>
                <a:ea typeface="Meiryo"/>
              </a:rPr>
              <a:t>likes</a:t>
            </a:r>
            <a:r>
              <a:rPr lang="cs-CZ" dirty="0">
                <a:solidFill>
                  <a:schemeClr val="bg1"/>
                </a:solidFill>
                <a:ea typeface="Meiryo"/>
              </a:rPr>
              <a:t> </a:t>
            </a:r>
            <a:r>
              <a:rPr lang="cs-CZ" dirty="0" err="1">
                <a:solidFill>
                  <a:schemeClr val="bg1"/>
                </a:solidFill>
                <a:ea typeface="Meiryo"/>
              </a:rPr>
              <a:t>bamboo</a:t>
            </a:r>
            <a:r>
              <a:rPr lang="cs-CZ" dirty="0">
                <a:solidFill>
                  <a:schemeClr val="bg1"/>
                </a:solidFill>
                <a:ea typeface="Meiryo"/>
              </a:rPr>
              <a:t>.</a:t>
            </a:r>
            <a:endParaRPr lang="cs-CZ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31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33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7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39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43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5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3" name="Rectangle 4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Obsah obrázku vsedě, exteriér, savci, pes&#10;&#10;Popis se vygeneroval automaticky.">
            <a:extLst>
              <a:ext uri="{FF2B5EF4-FFF2-40B4-BE49-F238E27FC236}">
                <a16:creationId xmlns:a16="http://schemas.microsoft.com/office/drawing/2014/main" id="{95AEA8EB-DC89-4D19-A2F7-688F12464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1" r="1269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45" name="Freeform: Shape 49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7" name="Freeform: Shape 51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5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9F2C51-71F9-4179-AE59-AB02F7A6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Pandas are beautiful.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CA4C33-FADF-48EC-A774-294147385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212" y="4412974"/>
            <a:ext cx="4162357" cy="157618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eiryo"/>
              </a:rPr>
              <a:t>Baby pandas are very cute.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D446B-8F8D-4A61-9247-0933F505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1" r="-2" b="7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71BC62-EA11-47A0-8848-852BE52A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800" dirty="0">
                <a:solidFill>
                  <a:schemeClr val="bg1"/>
                </a:solidFill>
              </a:rPr>
              <a:t>Panda isn't dangerous.</a:t>
            </a:r>
            <a:endParaRPr lang="en-US" sz="4800" dirty="0">
              <a:solidFill>
                <a:schemeClr val="bg1"/>
              </a:solidFill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46562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vář pandy velké">
            <a:extLst>
              <a:ext uri="{FF2B5EF4-FFF2-40B4-BE49-F238E27FC236}">
                <a16:creationId xmlns:a16="http://schemas.microsoft.com/office/drawing/2014/main" id="{5A6EEE49-F5C6-4572-B157-4D53EF7BC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47" b="7647"/>
          <a:stretch/>
        </p:blipFill>
        <p:spPr>
          <a:xfrm>
            <a:off x="-549068" y="-33608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EA297F-82D4-4024-A7A8-8775A773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  <a:ea typeface="Meiryo"/>
              </a:rPr>
              <a:t>Pandas live in Asia.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3AFBE9-CDE5-4830-83A6-1C80F0EF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080" y="4631475"/>
            <a:ext cx="5588349" cy="115020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sz="2400" dirty="0">
                <a:solidFill>
                  <a:schemeClr val="bg1"/>
                </a:solidFill>
                <a:ea typeface="Meiryo"/>
              </a:rPr>
              <a:t>I love pandas.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481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TM16401379</Template>
  <TotalTime>0</TotalTime>
  <Words>0</Words>
  <Application>Microsoft Office PowerPoint</Application>
  <PresentationFormat>Širokoúhlá obrazovka</PresentationFormat>
  <Paragraphs>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SketchLinesVTI</vt:lpstr>
      <vt:lpstr>Panda</vt:lpstr>
      <vt:lpstr>Pandas are black and white.</vt:lpstr>
      <vt:lpstr>Pandas are beautiful.</vt:lpstr>
      <vt:lpstr>Panda isn't dangerous.</vt:lpstr>
      <vt:lpstr>Pandas live in Asia.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134</cp:revision>
  <dcterms:created xsi:type="dcterms:W3CDTF">2021-01-27T11:46:54Z</dcterms:created>
  <dcterms:modified xsi:type="dcterms:W3CDTF">2021-01-29T18:36:39Z</dcterms:modified>
</cp:coreProperties>
</file>